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72" r:id="rId10"/>
    <p:sldId id="273" r:id="rId11"/>
    <p:sldId id="274" r:id="rId12"/>
    <p:sldId id="275" r:id="rId13"/>
    <p:sldId id="276" r:id="rId14"/>
    <p:sldId id="277" r:id="rId15"/>
    <p:sldId id="266" r:id="rId16"/>
    <p:sldId id="267" r:id="rId17"/>
    <p:sldId id="268" r:id="rId18"/>
    <p:sldId id="269" r:id="rId19"/>
    <p:sldId id="270" r:id="rId20"/>
    <p:sldId id="271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gif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6CD61E-1C91-47E8-86E0-CEC827322767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D5AE70E8-2AFF-4A27-BB4B-CBDDE0212D1C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West</a:t>
          </a:r>
          <a:endParaRPr lang="en-US" dirty="0">
            <a:solidFill>
              <a:srgbClr val="002060"/>
            </a:solidFill>
          </a:endParaRPr>
        </a:p>
      </dgm:t>
    </dgm:pt>
    <dgm:pt modelId="{0D44911B-FA2A-4DF2-B43C-9EE3D29ECFF2}" type="parTrans" cxnId="{98F26912-D9C6-4764-83D7-3DB4607B45C5}">
      <dgm:prSet/>
      <dgm:spPr/>
      <dgm:t>
        <a:bodyPr/>
        <a:lstStyle/>
        <a:p>
          <a:endParaRPr lang="en-US"/>
        </a:p>
      </dgm:t>
    </dgm:pt>
    <dgm:pt modelId="{D6C17B99-CF59-46A9-92F1-2384C8726A96}" type="sibTrans" cxnId="{98F26912-D9C6-4764-83D7-3DB4607B45C5}">
      <dgm:prSet/>
      <dgm:spPr/>
      <dgm:t>
        <a:bodyPr/>
        <a:lstStyle/>
        <a:p>
          <a:endParaRPr lang="en-US"/>
        </a:p>
      </dgm:t>
    </dgm:pt>
    <dgm:pt modelId="{A5CDFDD2-307E-4298-9C0E-BAB88A6B84C6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113A1070-4AB3-441A-9BF9-D92B1F619361}" type="parTrans" cxnId="{79798994-0219-4EC0-82D2-A136E7F96743}">
      <dgm:prSet/>
      <dgm:spPr/>
      <dgm:t>
        <a:bodyPr/>
        <a:lstStyle/>
        <a:p>
          <a:endParaRPr lang="en-US"/>
        </a:p>
      </dgm:t>
    </dgm:pt>
    <dgm:pt modelId="{2E1C73AF-D130-48BA-AEFD-0928524A73AC}" type="sibTrans" cxnId="{79798994-0219-4EC0-82D2-A136E7F96743}">
      <dgm:prSet/>
      <dgm:spPr/>
      <dgm:t>
        <a:bodyPr/>
        <a:lstStyle/>
        <a:p>
          <a:endParaRPr lang="en-US"/>
        </a:p>
      </dgm:t>
    </dgm:pt>
    <dgm:pt modelId="{7932EF29-4F45-4A5F-99D7-234FB7364CE6}">
      <dgm:prSet phldrT="[Text]"/>
      <dgm:spPr/>
      <dgm:t>
        <a:bodyPr/>
        <a:lstStyle/>
        <a:p>
          <a:r>
            <a:rPr lang="en-US" dirty="0" smtClean="0"/>
            <a:t>  </a:t>
          </a:r>
          <a:r>
            <a:rPr lang="en-US" dirty="0" smtClean="0">
              <a:solidFill>
                <a:srgbClr val="002060"/>
              </a:solidFill>
            </a:rPr>
            <a:t>East</a:t>
          </a:r>
          <a:endParaRPr lang="en-US" dirty="0">
            <a:solidFill>
              <a:srgbClr val="002060"/>
            </a:solidFill>
          </a:endParaRPr>
        </a:p>
      </dgm:t>
    </dgm:pt>
    <dgm:pt modelId="{C5B1827C-AE3E-4C33-9F47-EE77FF5397FB}" type="parTrans" cxnId="{19F78964-4BB9-469F-A8E9-1D63D998D1C7}">
      <dgm:prSet/>
      <dgm:spPr/>
      <dgm:t>
        <a:bodyPr/>
        <a:lstStyle/>
        <a:p>
          <a:endParaRPr lang="en-US"/>
        </a:p>
      </dgm:t>
    </dgm:pt>
    <dgm:pt modelId="{83F3E7F3-0776-4B2A-BE87-EC0229FEED44}" type="sibTrans" cxnId="{19F78964-4BB9-469F-A8E9-1D63D998D1C7}">
      <dgm:prSet/>
      <dgm:spPr/>
      <dgm:t>
        <a:bodyPr/>
        <a:lstStyle/>
        <a:p>
          <a:endParaRPr lang="en-US"/>
        </a:p>
      </dgm:t>
    </dgm:pt>
    <dgm:pt modelId="{F6182827-397E-472F-9EE1-DE053B4FFF9E}" type="pres">
      <dgm:prSet presAssocID="{626CD61E-1C91-47E8-86E0-CEC827322767}" presName="diagram" presStyleCnt="0">
        <dgm:presLayoutVars>
          <dgm:dir/>
          <dgm:animLvl val="lvl"/>
          <dgm:resizeHandles val="exact"/>
        </dgm:presLayoutVars>
      </dgm:prSet>
      <dgm:spPr/>
    </dgm:pt>
    <dgm:pt modelId="{644CBC3D-F0AB-41D1-B130-3C78565D861F}" type="pres">
      <dgm:prSet presAssocID="{D5AE70E8-2AFF-4A27-BB4B-CBDDE0212D1C}" presName="compNode" presStyleCnt="0"/>
      <dgm:spPr/>
    </dgm:pt>
    <dgm:pt modelId="{B32438C5-A4F7-4BAA-A064-68AF6357FCAF}" type="pres">
      <dgm:prSet presAssocID="{D5AE70E8-2AFF-4A27-BB4B-CBDDE0212D1C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3F844-24FA-4261-9A57-975319E75EF6}" type="pres">
      <dgm:prSet presAssocID="{D5AE70E8-2AFF-4A27-BB4B-CBDDE0212D1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F495A4-C5DF-4FC6-846E-169465F1C9C0}" type="pres">
      <dgm:prSet presAssocID="{D5AE70E8-2AFF-4A27-BB4B-CBDDE0212D1C}" presName="parentRect" presStyleLbl="alignNode1" presStyleIdx="0" presStyleCnt="2"/>
      <dgm:spPr/>
      <dgm:t>
        <a:bodyPr/>
        <a:lstStyle/>
        <a:p>
          <a:endParaRPr lang="en-US"/>
        </a:p>
      </dgm:t>
    </dgm:pt>
    <dgm:pt modelId="{D71C8FAD-2D57-4909-9383-4F20DE009F46}" type="pres">
      <dgm:prSet presAssocID="{D5AE70E8-2AFF-4A27-BB4B-CBDDE0212D1C}" presName="adorn" presStyleLbl="fgAccFollowNode1" presStyleIdx="0" presStyleCnt="2" custLinFactNeighborX="-292" custLinFactNeighborY="-221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5511B1B-4F2D-4BC8-A96F-D10D4527B1DE}" type="pres">
      <dgm:prSet presAssocID="{D6C17B99-CF59-46A9-92F1-2384C8726A9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EABAA6B-0593-420A-A8B2-827F7A22ECC5}" type="pres">
      <dgm:prSet presAssocID="{7932EF29-4F45-4A5F-99D7-234FB7364CE6}" presName="compNode" presStyleCnt="0"/>
      <dgm:spPr/>
    </dgm:pt>
    <dgm:pt modelId="{0958B6F9-680E-48FA-9837-E0DC7396E244}" type="pres">
      <dgm:prSet presAssocID="{7932EF29-4F45-4A5F-99D7-234FB7364CE6}" presName="childRect" presStyleLbl="bgAcc1" presStyleIdx="1" presStyleCnt="2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9F06394-4CD0-4225-B8C3-33E6C5DF7019}" type="pres">
      <dgm:prSet presAssocID="{7932EF29-4F45-4A5F-99D7-234FB7364CE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D076E6-A087-4819-AC49-5B9D3560F0D5}" type="pres">
      <dgm:prSet presAssocID="{7932EF29-4F45-4A5F-99D7-234FB7364CE6}" presName="parentRect" presStyleLbl="alignNode1" presStyleIdx="1" presStyleCnt="2"/>
      <dgm:spPr/>
      <dgm:t>
        <a:bodyPr/>
        <a:lstStyle/>
        <a:p>
          <a:endParaRPr lang="en-US"/>
        </a:p>
      </dgm:t>
    </dgm:pt>
    <dgm:pt modelId="{313AB084-DABF-4445-9E31-1D2A8729B388}" type="pres">
      <dgm:prSet presAssocID="{7932EF29-4F45-4A5F-99D7-234FB7364CE6}" presName="adorn" presStyleLbl="fgAccFollowNod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80115C6C-37C0-4526-95AB-6397EB79220B}" type="presOf" srcId="{7932EF29-4F45-4A5F-99D7-234FB7364CE6}" destId="{29F06394-4CD0-4225-B8C3-33E6C5DF7019}" srcOrd="0" destOrd="0" presId="urn:microsoft.com/office/officeart/2005/8/layout/bList2#2"/>
    <dgm:cxn modelId="{54EE8C82-5208-4028-90C3-78416628F821}" type="presOf" srcId="{A5CDFDD2-307E-4298-9C0E-BAB88A6B84C6}" destId="{B32438C5-A4F7-4BAA-A064-68AF6357FCAF}" srcOrd="0" destOrd="0" presId="urn:microsoft.com/office/officeart/2005/8/layout/bList2#2"/>
    <dgm:cxn modelId="{7EAEE37E-C95A-4E62-873D-F4DC15CD89CF}" type="presOf" srcId="{D5AE70E8-2AFF-4A27-BB4B-CBDDE0212D1C}" destId="{13F495A4-C5DF-4FC6-846E-169465F1C9C0}" srcOrd="1" destOrd="0" presId="urn:microsoft.com/office/officeart/2005/8/layout/bList2#2"/>
    <dgm:cxn modelId="{19F78964-4BB9-469F-A8E9-1D63D998D1C7}" srcId="{626CD61E-1C91-47E8-86E0-CEC827322767}" destId="{7932EF29-4F45-4A5F-99D7-234FB7364CE6}" srcOrd="1" destOrd="0" parTransId="{C5B1827C-AE3E-4C33-9F47-EE77FF5397FB}" sibTransId="{83F3E7F3-0776-4B2A-BE87-EC0229FEED44}"/>
    <dgm:cxn modelId="{28F4BE28-251B-479C-9F4D-4F02AE7E04EF}" type="presOf" srcId="{7932EF29-4F45-4A5F-99D7-234FB7364CE6}" destId="{A1D076E6-A087-4819-AC49-5B9D3560F0D5}" srcOrd="1" destOrd="0" presId="urn:microsoft.com/office/officeart/2005/8/layout/bList2#2"/>
    <dgm:cxn modelId="{0DE44074-6AF6-4CC5-AE5B-4CDED13264E1}" type="presOf" srcId="{D5AE70E8-2AFF-4A27-BB4B-CBDDE0212D1C}" destId="{4993F844-24FA-4261-9A57-975319E75EF6}" srcOrd="0" destOrd="0" presId="urn:microsoft.com/office/officeart/2005/8/layout/bList2#2"/>
    <dgm:cxn modelId="{98F26912-D9C6-4764-83D7-3DB4607B45C5}" srcId="{626CD61E-1C91-47E8-86E0-CEC827322767}" destId="{D5AE70E8-2AFF-4A27-BB4B-CBDDE0212D1C}" srcOrd="0" destOrd="0" parTransId="{0D44911B-FA2A-4DF2-B43C-9EE3D29ECFF2}" sibTransId="{D6C17B99-CF59-46A9-92F1-2384C8726A96}"/>
    <dgm:cxn modelId="{79798994-0219-4EC0-82D2-A136E7F96743}" srcId="{D5AE70E8-2AFF-4A27-BB4B-CBDDE0212D1C}" destId="{A5CDFDD2-307E-4298-9C0E-BAB88A6B84C6}" srcOrd="0" destOrd="0" parTransId="{113A1070-4AB3-441A-9BF9-D92B1F619361}" sibTransId="{2E1C73AF-D130-48BA-AEFD-0928524A73AC}"/>
    <dgm:cxn modelId="{AF8EB169-C1B3-4DCF-9644-AD0BB8807A9D}" type="presOf" srcId="{626CD61E-1C91-47E8-86E0-CEC827322767}" destId="{F6182827-397E-472F-9EE1-DE053B4FFF9E}" srcOrd="0" destOrd="0" presId="urn:microsoft.com/office/officeart/2005/8/layout/bList2#2"/>
    <dgm:cxn modelId="{CB02528D-9EFA-49A0-A984-5673BDCA993D}" type="presOf" srcId="{D6C17B99-CF59-46A9-92F1-2384C8726A96}" destId="{C5511B1B-4F2D-4BC8-A96F-D10D4527B1DE}" srcOrd="0" destOrd="0" presId="urn:microsoft.com/office/officeart/2005/8/layout/bList2#2"/>
    <dgm:cxn modelId="{43B7FCAD-31C9-4BD8-8290-2FAF354C7A78}" type="presParOf" srcId="{F6182827-397E-472F-9EE1-DE053B4FFF9E}" destId="{644CBC3D-F0AB-41D1-B130-3C78565D861F}" srcOrd="0" destOrd="0" presId="urn:microsoft.com/office/officeart/2005/8/layout/bList2#2"/>
    <dgm:cxn modelId="{9EDB8C70-F5A9-4473-99E6-49820A15CF56}" type="presParOf" srcId="{644CBC3D-F0AB-41D1-B130-3C78565D861F}" destId="{B32438C5-A4F7-4BAA-A064-68AF6357FCAF}" srcOrd="0" destOrd="0" presId="urn:microsoft.com/office/officeart/2005/8/layout/bList2#2"/>
    <dgm:cxn modelId="{98BE883D-0AD4-449C-B826-24CDEDDDA16B}" type="presParOf" srcId="{644CBC3D-F0AB-41D1-B130-3C78565D861F}" destId="{4993F844-24FA-4261-9A57-975319E75EF6}" srcOrd="1" destOrd="0" presId="urn:microsoft.com/office/officeart/2005/8/layout/bList2#2"/>
    <dgm:cxn modelId="{B91D21C2-DE65-48A3-8401-46A46E6CBAD6}" type="presParOf" srcId="{644CBC3D-F0AB-41D1-B130-3C78565D861F}" destId="{13F495A4-C5DF-4FC6-846E-169465F1C9C0}" srcOrd="2" destOrd="0" presId="urn:microsoft.com/office/officeart/2005/8/layout/bList2#2"/>
    <dgm:cxn modelId="{19189B17-DA71-4520-94AE-A175FD38FE08}" type="presParOf" srcId="{644CBC3D-F0AB-41D1-B130-3C78565D861F}" destId="{D71C8FAD-2D57-4909-9383-4F20DE009F46}" srcOrd="3" destOrd="0" presId="urn:microsoft.com/office/officeart/2005/8/layout/bList2#2"/>
    <dgm:cxn modelId="{3CA9EE52-1B22-4014-B188-D2386C4693B8}" type="presParOf" srcId="{F6182827-397E-472F-9EE1-DE053B4FFF9E}" destId="{C5511B1B-4F2D-4BC8-A96F-D10D4527B1DE}" srcOrd="1" destOrd="0" presId="urn:microsoft.com/office/officeart/2005/8/layout/bList2#2"/>
    <dgm:cxn modelId="{077979EF-7488-4BD3-BFE6-A69934C6988B}" type="presParOf" srcId="{F6182827-397E-472F-9EE1-DE053B4FFF9E}" destId="{3EABAA6B-0593-420A-A8B2-827F7A22ECC5}" srcOrd="2" destOrd="0" presId="urn:microsoft.com/office/officeart/2005/8/layout/bList2#2"/>
    <dgm:cxn modelId="{8F22EB17-91C2-47E0-8B6C-886E0641995D}" type="presParOf" srcId="{3EABAA6B-0593-420A-A8B2-827F7A22ECC5}" destId="{0958B6F9-680E-48FA-9837-E0DC7396E244}" srcOrd="0" destOrd="0" presId="urn:microsoft.com/office/officeart/2005/8/layout/bList2#2"/>
    <dgm:cxn modelId="{BFFDA7F6-621A-4CFC-AD33-E6769473F279}" type="presParOf" srcId="{3EABAA6B-0593-420A-A8B2-827F7A22ECC5}" destId="{29F06394-4CD0-4225-B8C3-33E6C5DF7019}" srcOrd="1" destOrd="0" presId="urn:microsoft.com/office/officeart/2005/8/layout/bList2#2"/>
    <dgm:cxn modelId="{CCDBA32C-1E92-417E-B492-51A03DD8EF70}" type="presParOf" srcId="{3EABAA6B-0593-420A-A8B2-827F7A22ECC5}" destId="{A1D076E6-A087-4819-AC49-5B9D3560F0D5}" srcOrd="2" destOrd="0" presId="urn:microsoft.com/office/officeart/2005/8/layout/bList2#2"/>
    <dgm:cxn modelId="{D0D5BBDA-8337-4319-A142-2E0018EDD88E}" type="presParOf" srcId="{3EABAA6B-0593-420A-A8B2-827F7A22ECC5}" destId="{313AB084-DABF-4445-9E31-1D2A8729B388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438C5-A4F7-4BAA-A064-68AF6357FCAF}">
      <dsp:nvSpPr>
        <dsp:cNvPr id="0" name=""/>
        <dsp:cNvSpPr/>
      </dsp:nvSpPr>
      <dsp:spPr>
        <a:xfrm>
          <a:off x="2502" y="378442"/>
          <a:ext cx="2705020" cy="2019240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>
        <a:off x="49815" y="425755"/>
        <a:ext cx="2610394" cy="1971927"/>
      </dsp:txXfrm>
    </dsp:sp>
    <dsp:sp modelId="{13F495A4-C5DF-4FC6-846E-169465F1C9C0}">
      <dsp:nvSpPr>
        <dsp:cNvPr id="0" name=""/>
        <dsp:cNvSpPr/>
      </dsp:nvSpPr>
      <dsp:spPr>
        <a:xfrm>
          <a:off x="2502" y="2397683"/>
          <a:ext cx="2705020" cy="868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69850" bIns="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>
              <a:solidFill>
                <a:srgbClr val="002060"/>
              </a:solidFill>
            </a:rPr>
            <a:t>West</a:t>
          </a:r>
          <a:endParaRPr lang="en-US" sz="5500" kern="1200" dirty="0">
            <a:solidFill>
              <a:srgbClr val="002060"/>
            </a:solidFill>
          </a:endParaRPr>
        </a:p>
      </dsp:txBody>
      <dsp:txXfrm>
        <a:off x="2502" y="2397683"/>
        <a:ext cx="1904943" cy="868273"/>
      </dsp:txXfrm>
    </dsp:sp>
    <dsp:sp modelId="{D71C8FAD-2D57-4909-9383-4F20DE009F46}">
      <dsp:nvSpPr>
        <dsp:cNvPr id="0" name=""/>
        <dsp:cNvSpPr/>
      </dsp:nvSpPr>
      <dsp:spPr>
        <a:xfrm>
          <a:off x="1981201" y="2514601"/>
          <a:ext cx="946757" cy="94675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58B6F9-680E-48FA-9837-E0DC7396E244}">
      <dsp:nvSpPr>
        <dsp:cNvPr id="0" name=""/>
        <dsp:cNvSpPr/>
      </dsp:nvSpPr>
      <dsp:spPr>
        <a:xfrm>
          <a:off x="3165276" y="378442"/>
          <a:ext cx="2705020" cy="2019240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D076E6-A087-4819-AC49-5B9D3560F0D5}">
      <dsp:nvSpPr>
        <dsp:cNvPr id="0" name=""/>
        <dsp:cNvSpPr/>
      </dsp:nvSpPr>
      <dsp:spPr>
        <a:xfrm>
          <a:off x="3165276" y="2397683"/>
          <a:ext cx="2705020" cy="868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69850" bIns="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  </a:t>
          </a:r>
          <a:r>
            <a:rPr lang="en-US" sz="5500" kern="1200" dirty="0" smtClean="0">
              <a:solidFill>
                <a:srgbClr val="002060"/>
              </a:solidFill>
            </a:rPr>
            <a:t>East</a:t>
          </a:r>
          <a:endParaRPr lang="en-US" sz="5500" kern="1200" dirty="0">
            <a:solidFill>
              <a:srgbClr val="002060"/>
            </a:solidFill>
          </a:endParaRPr>
        </a:p>
      </dsp:txBody>
      <dsp:txXfrm>
        <a:off x="3165276" y="2397683"/>
        <a:ext cx="1904943" cy="868273"/>
      </dsp:txXfrm>
    </dsp:sp>
    <dsp:sp modelId="{313AB084-DABF-4445-9E31-1D2A8729B388}">
      <dsp:nvSpPr>
        <dsp:cNvPr id="0" name=""/>
        <dsp:cNvSpPr/>
      </dsp:nvSpPr>
      <dsp:spPr>
        <a:xfrm>
          <a:off x="5146740" y="2535600"/>
          <a:ext cx="946757" cy="94675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88E8A-F5EA-45C5-BDD2-BADBA1448078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38F12-87A3-4F74-B98B-DE206F15E6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80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8F12-87A3-4F74-B98B-DE206F15E68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eye of history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8F12-87A3-4F74-B98B-DE206F15E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CFAAC-63DD-4F66-A6EC-BBC5B49BE5E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CFAAC-63DD-4F66-A6EC-BBC5B49BE5E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"/>
            <a:ext cx="7772400" cy="1508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223092">
            <a:off x="136240" y="4008396"/>
            <a:ext cx="3352421" cy="267422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 descr="C:\Users\Administrator\Desktop\Bismillah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 rot="288682">
            <a:off x="84567" y="4798849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dirty="0" smtClean="0">
                <a:solidFill>
                  <a:schemeClr val="tx1">
                    <a:lumMod val="65000"/>
                  </a:schemeClr>
                </a:solidFill>
                <a:latin typeface="Monotype Corsiva" pitchFamily="66" charset="0"/>
              </a:rPr>
              <a:t>In the name of ALLAH</a:t>
            </a:r>
            <a:br>
              <a:rPr lang="en-US" sz="4400" dirty="0" smtClean="0">
                <a:solidFill>
                  <a:schemeClr val="tx1">
                    <a:lumMod val="65000"/>
                  </a:schemeClr>
                </a:solidFill>
                <a:latin typeface="Monotype Corsiva" pitchFamily="66" charset="0"/>
              </a:rPr>
            </a:br>
            <a:r>
              <a:rPr lang="en-US" sz="4400" dirty="0" smtClean="0">
                <a:solidFill>
                  <a:schemeClr val="tx1">
                    <a:lumMod val="65000"/>
                  </a:schemeClr>
                </a:solidFill>
                <a:latin typeface="Monotype Corsiva" pitchFamily="66" charset="0"/>
              </a:rPr>
              <a:t>   the most beneficent</a:t>
            </a:r>
            <a:br>
              <a:rPr lang="en-US" sz="4400" dirty="0" smtClean="0">
                <a:solidFill>
                  <a:schemeClr val="tx1">
                    <a:lumMod val="65000"/>
                  </a:schemeClr>
                </a:solidFill>
                <a:latin typeface="Monotype Corsiva" pitchFamily="66" charset="0"/>
              </a:rPr>
            </a:br>
            <a:r>
              <a:rPr lang="en-US" sz="4400" dirty="0" smtClean="0">
                <a:solidFill>
                  <a:schemeClr val="tx1">
                    <a:lumMod val="65000"/>
                  </a:schemeClr>
                </a:solidFill>
                <a:latin typeface="Monotype Corsiva" pitchFamily="66" charset="0"/>
              </a:rPr>
              <a:t>    the most merciful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6600" b="1" smtClean="0">
                <a:solidFill>
                  <a:schemeClr val="bg2">
                    <a:lumMod val="75000"/>
                  </a:schemeClr>
                </a:solidFill>
              </a:rPr>
              <a:t>East Pakistan crisis:</a:t>
            </a:r>
            <a:endParaRPr lang="en-US" sz="6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600200"/>
            <a:ext cx="9906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Disaccord  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Geographical Connectedness: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dministrator\Desktop\New folder\Ussdiabl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657601"/>
            <a:ext cx="5257800" cy="32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1205246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6600" b="1" smtClean="0">
                <a:solidFill>
                  <a:schemeClr val="bg2">
                    <a:lumMod val="75000"/>
                  </a:schemeClr>
                </a:solidFill>
              </a:rPr>
              <a:t>East Pakistan crisis:</a:t>
            </a:r>
            <a:endParaRPr lang="en-US" sz="6600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04800" y="1524000"/>
            <a:ext cx="83999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Disaccord  of leadership: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C:\Users\Administrator\Desktop\New folder\220px-SheikhMujiburRehm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895600"/>
            <a:ext cx="2378075" cy="3099386"/>
          </a:xfrm>
          <a:prstGeom prst="rect">
            <a:avLst/>
          </a:prstGeom>
          <a:noFill/>
        </p:spPr>
      </p:pic>
      <p:pic>
        <p:nvPicPr>
          <p:cNvPr id="26627" name="Picture 3" descr="C:\Users\Administrator\Desktop\New folder\default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895600"/>
            <a:ext cx="2362200" cy="3048000"/>
          </a:xfrm>
          <a:prstGeom prst="rect">
            <a:avLst/>
          </a:prstGeom>
          <a:noFill/>
        </p:spPr>
      </p:pic>
      <p:pic>
        <p:nvPicPr>
          <p:cNvPr id="26628" name="Picture 4" descr="C:\Users\Administrator\Desktop\New folder\p09130101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971800"/>
            <a:ext cx="2209800" cy="297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4148457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6600" b="1" smtClean="0">
                <a:solidFill>
                  <a:schemeClr val="bg2">
                    <a:lumMod val="75000"/>
                  </a:schemeClr>
                </a:solidFill>
              </a:rPr>
              <a:t>East Pakistan crisis:</a:t>
            </a:r>
            <a:endParaRPr lang="en-US" sz="6600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33400" y="2133600"/>
            <a:ext cx="70865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Character of Hindus: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08916" y="3733800"/>
            <a:ext cx="87350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Differences of Languages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59575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6600" b="1" smtClean="0">
                <a:solidFill>
                  <a:schemeClr val="bg2">
                    <a:lumMod val="75000"/>
                  </a:schemeClr>
                </a:solidFill>
              </a:rPr>
              <a:t>East Pakistan crisis:</a:t>
            </a:r>
            <a:endParaRPr lang="en-US" sz="6600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81000" y="1600200"/>
            <a:ext cx="719934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Education &amp;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Economic Problems: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886200"/>
            <a:ext cx="83562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5400" b="1" dirty="0" smtClean="0"/>
              <a:t>Constitutional problem: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7666804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6600" b="1" smtClean="0">
                <a:solidFill>
                  <a:schemeClr val="bg2">
                    <a:lumMod val="75000"/>
                  </a:schemeClr>
                </a:solidFill>
              </a:rPr>
              <a:t>East Pakistan crisis:</a:t>
            </a:r>
            <a:endParaRPr lang="en-US" sz="66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81000" y="1752600"/>
            <a:ext cx="53880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1962150" algn="l"/>
                <a:tab pos="2076450" algn="l"/>
                <a:tab pos="4486275" algn="l"/>
              </a:tabLst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1970 elections: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04800" y="3352800"/>
            <a:ext cx="67508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14350" algn="l"/>
                <a:tab pos="4486275" algn="l"/>
              </a:tabLst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Six points program: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46006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6600" b="1" smtClean="0">
                <a:solidFill>
                  <a:schemeClr val="bg2">
                    <a:lumMod val="75000"/>
                  </a:schemeClr>
                </a:solidFill>
              </a:rPr>
              <a:t>East Pakistan crisis:</a:t>
            </a:r>
            <a:endParaRPr lang="en-US" sz="6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20994214">
            <a:off x="668862" y="2202504"/>
            <a:ext cx="79392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0" dirty="0" smtClean="0">
                <a:solidFill>
                  <a:schemeClr val="tx2">
                    <a:lumMod val="25000"/>
                  </a:schemeClr>
                </a:solidFill>
                <a:latin typeface="Monotype Corsiva" pitchFamily="66" charset="0"/>
              </a:rPr>
              <a:t>Conclusion</a:t>
            </a:r>
            <a:endParaRPr lang="en-US" sz="14000" dirty="0">
              <a:solidFill>
                <a:schemeClr val="tx2">
                  <a:lumMod val="25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94149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6600" b="1" smtClean="0">
                <a:solidFill>
                  <a:schemeClr val="bg2">
                    <a:lumMod val="75000"/>
                  </a:schemeClr>
                </a:solidFill>
              </a:rPr>
              <a:t>East Pakistan crisis:</a:t>
            </a:r>
            <a:endParaRPr lang="en-US" sz="6600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04800" y="2209800"/>
            <a:ext cx="57438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Lack of Planning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3733800"/>
            <a:ext cx="80041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6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Lack of moral character</a:t>
            </a:r>
            <a:endParaRPr lang="en-US" sz="6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942007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6600" b="1" smtClean="0">
                <a:solidFill>
                  <a:schemeClr val="bg2">
                    <a:lumMod val="75000"/>
                  </a:schemeClr>
                </a:solidFill>
              </a:rPr>
              <a:t>East Pakistan crisis:</a:t>
            </a:r>
            <a:endParaRPr lang="en-US" sz="6600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33400" y="1600200"/>
            <a:ext cx="48899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Indo-Pak War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dministrator\Desktop\New folder\p09050303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1" y="2895601"/>
            <a:ext cx="4783014" cy="3657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418978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6600" b="1" smtClean="0">
                <a:solidFill>
                  <a:schemeClr val="bg2">
                    <a:lumMod val="75000"/>
                  </a:schemeClr>
                </a:solidFill>
              </a:rPr>
              <a:t>East Pakistan crisis:</a:t>
            </a:r>
            <a:endParaRPr lang="en-US" sz="6600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57200" y="342900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6000" dirty="0" smtClean="0"/>
              <a:t>Movement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6000" dirty="0" smtClean="0"/>
              <a:t>               for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6000" dirty="0" smtClean="0"/>
              <a:t>          independence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Administrator\Desktop\New folder\LM19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447800"/>
            <a:ext cx="4267200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548848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6600" b="1" smtClean="0">
                <a:solidFill>
                  <a:schemeClr val="bg2">
                    <a:lumMod val="75000"/>
                  </a:schemeClr>
                </a:solidFill>
              </a:rPr>
              <a:t>East Pakistan crisis:</a:t>
            </a:r>
            <a:endParaRPr lang="en-US" sz="66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5800" y="1828800"/>
            <a:ext cx="721569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1962150" algn="l"/>
                <a:tab pos="2076450" algn="l"/>
                <a:tab pos="4486275" algn="l"/>
              </a:tabLst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Pakistan Recognition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962150" algn="l"/>
                <a:tab pos="2076450" algn="l"/>
                <a:tab pos="4486275" algn="l"/>
              </a:tabLst>
            </a:pPr>
            <a:r>
              <a:rPr lang="en-US" sz="6000" b="1" dirty="0" smtClean="0">
                <a:latin typeface="Calibri" pitchFamily="34" charset="0"/>
                <a:cs typeface="Times New Roman" pitchFamily="18" charset="0"/>
              </a:rPr>
              <a:t>                    For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1962150" algn="l"/>
                <a:tab pos="2076450" algn="l"/>
                <a:tab pos="4486275" algn="l"/>
              </a:tabLst>
            </a:pP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        Bangladesh</a:t>
            </a:r>
            <a:endParaRPr lang="en-US" sz="6000" b="1" dirty="0" smtClean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29390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02081">
            <a:off x="943171" y="2929357"/>
            <a:ext cx="9296400" cy="1143000"/>
          </a:xfrm>
        </p:spPr>
        <p:txBody>
          <a:bodyPr>
            <a:noAutofit/>
          </a:bodyPr>
          <a:lstStyle/>
          <a:p>
            <a:r>
              <a:rPr lang="en-US" sz="9000" dirty="0" smtClean="0">
                <a:latin typeface="Monotype Corsiva" pitchFamily="66" charset="0"/>
              </a:rPr>
              <a:t>East </a:t>
            </a:r>
            <a:br>
              <a:rPr lang="en-US" sz="9000" dirty="0" smtClean="0">
                <a:latin typeface="Monotype Corsiva" pitchFamily="66" charset="0"/>
              </a:rPr>
            </a:br>
            <a:r>
              <a:rPr lang="en-US" sz="9000" dirty="0" smtClean="0">
                <a:latin typeface="Monotype Corsiva" pitchFamily="66" charset="0"/>
              </a:rPr>
              <a:t>Pakistan </a:t>
            </a:r>
            <a:br>
              <a:rPr lang="en-US" sz="9000" dirty="0" smtClean="0">
                <a:latin typeface="Monotype Corsiva" pitchFamily="66" charset="0"/>
              </a:rPr>
            </a:br>
            <a:r>
              <a:rPr lang="en-US" sz="9000" dirty="0" smtClean="0">
                <a:latin typeface="Monotype Corsiva" pitchFamily="66" charset="0"/>
              </a:rPr>
              <a:t>Crisis</a:t>
            </a:r>
            <a:endParaRPr lang="en-US" sz="9000" dirty="0">
              <a:latin typeface="Monotype Corsiva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5600" y="5257800"/>
            <a:ext cx="579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Monotype Corsiva" pitchFamily="66" charset="0"/>
              </a:rPr>
              <a:t>In the eye of history</a:t>
            </a:r>
            <a:endParaRPr lang="en-US" sz="4800" dirty="0">
              <a:latin typeface="Monotype Corsiva" pitchFamily="66" charset="0"/>
            </a:endParaRPr>
          </a:p>
        </p:txBody>
      </p:sp>
      <p:pic>
        <p:nvPicPr>
          <p:cNvPr id="1026" name="Picture 2" descr="C:\Users\Administrator\Desktop\New folder\220px-K_0261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0"/>
            <a:ext cx="4419600" cy="4648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6600" b="1" smtClean="0">
                <a:solidFill>
                  <a:schemeClr val="bg2">
                    <a:lumMod val="75000"/>
                  </a:schemeClr>
                </a:solidFill>
              </a:rPr>
              <a:t>East Pakistan crisis:</a:t>
            </a:r>
            <a:endParaRPr lang="en-US" sz="66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28600" y="1447800"/>
            <a:ext cx="5581849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1962150" algn="l"/>
                <a:tab pos="2076450" algn="l"/>
                <a:tab pos="4486275" algn="l"/>
              </a:tabLst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End </a:t>
            </a:r>
            <a:r>
              <a:rPr lang="en-US" sz="6000" dirty="0" smtClean="0"/>
              <a:t>on the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62150" algn="l"/>
                <a:tab pos="2076450" algn="l"/>
                <a:tab pos="4486275" algn="l"/>
              </a:tabLst>
            </a:pPr>
            <a:r>
              <a:rPr lang="en-US" sz="6000" dirty="0" smtClean="0"/>
              <a:t>  address of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62150" algn="l"/>
                <a:tab pos="2076450" algn="l"/>
                <a:tab pos="4486275" algn="l"/>
              </a:tabLst>
            </a:pPr>
            <a:r>
              <a:rPr lang="en-US" sz="6000" dirty="0" smtClean="0"/>
              <a:t> “Qudratullah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62150" algn="l"/>
                <a:tab pos="2076450" algn="l"/>
                <a:tab pos="4486275" algn="l"/>
              </a:tabLst>
            </a:pPr>
            <a:r>
              <a:rPr lang="en-US" sz="6000" dirty="0" smtClean="0"/>
              <a:t>  Shahab”  in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62150" algn="l"/>
                <a:tab pos="2076450" algn="l"/>
                <a:tab pos="4486275" algn="l"/>
              </a:tabLst>
            </a:pPr>
            <a:r>
              <a:rPr lang="en-US" sz="6000" dirty="0" smtClean="0"/>
              <a:t> “Shahab Nama</a:t>
            </a:r>
            <a:r>
              <a:rPr lang="en-US" sz="6000" b="1" dirty="0" smtClean="0">
                <a:latin typeface="Calibri" pitchFamily="34" charset="0"/>
                <a:cs typeface="Times New Roman" pitchFamily="18" charset="0"/>
              </a:rPr>
              <a:t>”</a:t>
            </a:r>
          </a:p>
        </p:txBody>
      </p:sp>
      <p:pic>
        <p:nvPicPr>
          <p:cNvPr id="1026" name="Picture 2" descr="C:\Users\Administrator\Desktop\New folder\IMG_25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524000"/>
            <a:ext cx="3810000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064031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ank-yo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14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sz="8900" smtClean="0"/>
              <a:t>Introduction: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2057400"/>
          <a:ext cx="6096000" cy="386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3505200" y="5638800"/>
            <a:ext cx="1981200" cy="838200"/>
          </a:xfrm>
          <a:prstGeom prst="left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Wave 5"/>
          <p:cNvSpPr/>
          <p:nvPr/>
        </p:nvSpPr>
        <p:spPr>
          <a:xfrm rot="21067809">
            <a:off x="119670" y="2323207"/>
            <a:ext cx="1601014" cy="1676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PUJAB</a:t>
            </a:r>
            <a:endParaRPr lang="en-US" sz="3600" dirty="0"/>
          </a:p>
        </p:txBody>
      </p:sp>
      <p:sp>
        <p:nvSpPr>
          <p:cNvPr id="7" name="Wave 6"/>
          <p:cNvSpPr/>
          <p:nvPr/>
        </p:nvSpPr>
        <p:spPr>
          <a:xfrm rot="21189931">
            <a:off x="93953" y="2377057"/>
            <a:ext cx="1630445" cy="1676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SINDH</a:t>
            </a:r>
            <a:endParaRPr lang="en-US" sz="2800" dirty="0"/>
          </a:p>
        </p:txBody>
      </p:sp>
      <p:sp>
        <p:nvSpPr>
          <p:cNvPr id="8" name="Wave 7"/>
          <p:cNvSpPr/>
          <p:nvPr/>
        </p:nvSpPr>
        <p:spPr>
          <a:xfrm rot="20760432">
            <a:off x="174755" y="2260057"/>
            <a:ext cx="1881964" cy="1676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NWFP</a:t>
            </a:r>
            <a:endParaRPr lang="en-US" sz="3600" dirty="0"/>
          </a:p>
        </p:txBody>
      </p:sp>
      <p:sp>
        <p:nvSpPr>
          <p:cNvPr id="9" name="Wave 8"/>
          <p:cNvSpPr/>
          <p:nvPr/>
        </p:nvSpPr>
        <p:spPr>
          <a:xfrm rot="20827895">
            <a:off x="160873" y="2265158"/>
            <a:ext cx="2054758" cy="1676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Baluchistan</a:t>
            </a:r>
            <a:endParaRPr lang="en-US" sz="2800" dirty="0"/>
          </a:p>
        </p:txBody>
      </p:sp>
      <p:sp>
        <p:nvSpPr>
          <p:cNvPr id="10" name="Wave 9"/>
          <p:cNvSpPr/>
          <p:nvPr/>
        </p:nvSpPr>
        <p:spPr>
          <a:xfrm rot="20801442">
            <a:off x="168106" y="2324122"/>
            <a:ext cx="1850809" cy="1676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Kashmir</a:t>
            </a:r>
            <a:endParaRPr lang="en-US" sz="3200" dirty="0"/>
          </a:p>
        </p:txBody>
      </p:sp>
      <p:sp>
        <p:nvSpPr>
          <p:cNvPr id="11" name="Wave 10"/>
          <p:cNvSpPr/>
          <p:nvPr/>
        </p:nvSpPr>
        <p:spPr>
          <a:xfrm rot="2301991">
            <a:off x="7237008" y="2511253"/>
            <a:ext cx="1554582" cy="1676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Bengal</a:t>
            </a:r>
            <a:endParaRPr lang="en-US" sz="3200" dirty="0"/>
          </a:p>
        </p:txBody>
      </p:sp>
      <p:sp>
        <p:nvSpPr>
          <p:cNvPr id="12" name="Wave 11"/>
          <p:cNvSpPr/>
          <p:nvPr/>
        </p:nvSpPr>
        <p:spPr>
          <a:xfrm rot="1267329">
            <a:off x="7306502" y="2363557"/>
            <a:ext cx="1588819" cy="1676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Sehlet</a:t>
            </a:r>
            <a:endParaRPr lang="en-US" sz="4000" dirty="0"/>
          </a:p>
        </p:txBody>
      </p:sp>
      <p:sp>
        <p:nvSpPr>
          <p:cNvPr id="13" name="Wave 12"/>
          <p:cNvSpPr/>
          <p:nvPr/>
        </p:nvSpPr>
        <p:spPr>
          <a:xfrm rot="1382266">
            <a:off x="7101147" y="2492426"/>
            <a:ext cx="1786055" cy="1676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AASAM</a:t>
            </a:r>
            <a:endParaRPr lang="en-US" sz="3600" dirty="0"/>
          </a:p>
        </p:txBody>
      </p:sp>
      <p:sp>
        <p:nvSpPr>
          <p:cNvPr id="14" name="Wave 13"/>
          <p:cNvSpPr/>
          <p:nvPr/>
        </p:nvSpPr>
        <p:spPr>
          <a:xfrm rot="773480">
            <a:off x="7181251" y="2389288"/>
            <a:ext cx="1798410" cy="1676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Dhaka</a:t>
            </a:r>
            <a:endParaRPr lang="en-US" sz="40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istrator\Desktop\New folder\P0905010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</p:spPr>
      </p:pic>
      <p:pic>
        <p:nvPicPr>
          <p:cNvPr id="3" name="Picture 2" descr="C:\Users\Administrator\Desktop\New folder\800px-PAF_Strike_force_in_197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124200"/>
            <a:ext cx="4114800" cy="3048000"/>
          </a:xfrm>
          <a:prstGeom prst="rect">
            <a:avLst/>
          </a:prstGeom>
          <a:noFill/>
        </p:spPr>
      </p:pic>
      <p:pic>
        <p:nvPicPr>
          <p:cNvPr id="1027" name="Picture 3" descr="C:\Users\Administrator\Desktop\New folder\Ussdiabl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124200"/>
            <a:ext cx="4114800" cy="3124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305800" cy="3429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6000" b="1" i="1" dirty="0" smtClean="0">
                <a:solidFill>
                  <a:srgbClr val="FFFF00"/>
                </a:solidFill>
              </a:rPr>
              <a:t>Bengal province 1947</a:t>
            </a:r>
          </a:p>
          <a:p>
            <a:pPr algn="l">
              <a:buFont typeface="Arial" pitchFamily="34" charset="0"/>
              <a:buChar char="•"/>
            </a:pPr>
            <a:r>
              <a:rPr lang="en-US" sz="6000" b="1" i="1" dirty="0" smtClean="0">
                <a:solidFill>
                  <a:srgbClr val="FFFF00"/>
                </a:solidFill>
              </a:rPr>
              <a:t>Renamed 1956</a:t>
            </a:r>
          </a:p>
          <a:p>
            <a:pPr algn="l">
              <a:buFont typeface="Arial" pitchFamily="34" charset="0"/>
              <a:buChar char="•"/>
            </a:pPr>
            <a:r>
              <a:rPr lang="en-US" sz="6000" b="1" i="1" dirty="0" smtClean="0">
                <a:solidFill>
                  <a:srgbClr val="FFFF00"/>
                </a:solidFill>
              </a:rPr>
              <a:t>Population</a:t>
            </a:r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990600" y="228600"/>
            <a:ext cx="10972800" cy="1433732"/>
          </a:xfrm>
        </p:spPr>
        <p:txBody>
          <a:bodyPr/>
          <a:lstStyle/>
          <a:p>
            <a:r>
              <a:rPr sz="6600" b="1" smtClean="0"/>
              <a:t>Historical Materialism</a:t>
            </a:r>
            <a:endParaRPr lang="en-US" sz="6600" b="1" dirty="0"/>
          </a:p>
        </p:txBody>
      </p:sp>
      <p:sp>
        <p:nvSpPr>
          <p:cNvPr id="4" name="Horizontal Scroll 3"/>
          <p:cNvSpPr/>
          <p:nvPr/>
        </p:nvSpPr>
        <p:spPr>
          <a:xfrm rot="1373404">
            <a:off x="5474512" y="3960579"/>
            <a:ext cx="3380155" cy="2172035"/>
          </a:xfrm>
          <a:prstGeom prst="horizontalScrol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7030A0"/>
                </a:solidFill>
              </a:rPr>
              <a:t>50.84 Millions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720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Language </a:t>
            </a:r>
            <a:r>
              <a:rPr lang="en-US" sz="600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Problem 1952</a:t>
            </a:r>
            <a:endParaRPr lang="en-US" sz="6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1970 Elections.</a:t>
            </a:r>
          </a:p>
          <a:p>
            <a: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Awami league.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6600" b="1" smtClean="0">
                <a:solidFill>
                  <a:schemeClr val="bg2">
                    <a:lumMod val="75000"/>
                  </a:schemeClr>
                </a:solidFill>
              </a:rPr>
              <a:t>East Pakistan crisis:</a:t>
            </a:r>
            <a:endParaRPr lang="en-US" sz="66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Civil war.</a:t>
            </a:r>
          </a:p>
          <a:p>
            <a: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Indo Pak WAR 1971</a:t>
            </a:r>
          </a:p>
          <a:p>
            <a: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Separation.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6600" b="1" smtClean="0">
                <a:solidFill>
                  <a:schemeClr val="bg2">
                    <a:lumMod val="75000"/>
                  </a:schemeClr>
                </a:solidFill>
              </a:rPr>
              <a:t>East Pakistan crisis:</a:t>
            </a:r>
            <a:endParaRPr lang="en-US" sz="66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Administrator\Desktop\New folder\125px-Flag_of_Bangladesh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581400"/>
            <a:ext cx="3429000" cy="2286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Biggest country  in Muslim world. 1947</a:t>
            </a:r>
          </a:p>
          <a:p>
            <a:r>
              <a:rPr 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Title was by gone 1971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6600" b="1" smtClean="0">
                <a:solidFill>
                  <a:schemeClr val="bg2">
                    <a:lumMod val="75000"/>
                  </a:schemeClr>
                </a:solidFill>
              </a:rPr>
              <a:t>East Pakistan crisis:</a:t>
            </a:r>
            <a:endParaRPr lang="en-US" sz="6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6600" b="1" smtClean="0">
                <a:solidFill>
                  <a:schemeClr val="bg2">
                    <a:lumMod val="75000"/>
                  </a:schemeClr>
                </a:solidFill>
              </a:rPr>
              <a:t>East Pakistan crisis:</a:t>
            </a:r>
            <a:endParaRPr lang="en-US" sz="6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20994214">
            <a:off x="668862" y="2202504"/>
            <a:ext cx="79392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0" dirty="0" smtClean="0">
                <a:solidFill>
                  <a:schemeClr val="tx2">
                    <a:lumMod val="25000"/>
                  </a:schemeClr>
                </a:solidFill>
                <a:latin typeface="Monotype Corsiva" pitchFamily="66" charset="0"/>
              </a:rPr>
              <a:t>FACTORs</a:t>
            </a:r>
            <a:endParaRPr lang="en-US" sz="14000" dirty="0">
              <a:solidFill>
                <a:schemeClr val="tx2">
                  <a:lumMod val="25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85081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191</TotalTime>
  <Words>208</Words>
  <Application>Microsoft Office PowerPoint</Application>
  <PresentationFormat>On-screen Show (4:3)</PresentationFormat>
  <Paragraphs>75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Paper</vt:lpstr>
      <vt:lpstr>PowerPoint Presentation</vt:lpstr>
      <vt:lpstr>East  Pakistan  Crisis</vt:lpstr>
      <vt:lpstr>Introduction:</vt:lpstr>
      <vt:lpstr>PowerPoint Presentation</vt:lpstr>
      <vt:lpstr>Historical Materialism</vt:lpstr>
      <vt:lpstr>East Pakistan crisis:</vt:lpstr>
      <vt:lpstr>East Pakistan crisis:</vt:lpstr>
      <vt:lpstr>East Pakistan crisis:</vt:lpstr>
      <vt:lpstr>East Pakistan crisis:</vt:lpstr>
      <vt:lpstr>East Pakistan crisis:</vt:lpstr>
      <vt:lpstr>East Pakistan crisis:</vt:lpstr>
      <vt:lpstr>East Pakistan crisis:</vt:lpstr>
      <vt:lpstr>East Pakistan crisis:</vt:lpstr>
      <vt:lpstr>East Pakistan crisis:</vt:lpstr>
      <vt:lpstr>East Pakistan crisis:</vt:lpstr>
      <vt:lpstr>East Pakistan crisis:</vt:lpstr>
      <vt:lpstr>East Pakistan crisis:</vt:lpstr>
      <vt:lpstr>East Pakistan crisis:</vt:lpstr>
      <vt:lpstr>East Pakistan crisis:</vt:lpstr>
      <vt:lpstr>East Pakistan crisis: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ALLAH the most beneficent, the most merciful</dc:title>
  <dc:creator>Administrator</dc:creator>
  <cp:lastModifiedBy>Ghulam Hassan</cp:lastModifiedBy>
  <cp:revision>24</cp:revision>
  <dcterms:created xsi:type="dcterms:W3CDTF">2006-08-16T00:00:00Z</dcterms:created>
  <dcterms:modified xsi:type="dcterms:W3CDTF">2015-10-17T08:24:11Z</dcterms:modified>
</cp:coreProperties>
</file>